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0287000" cx="18288000"/>
  <p:notesSz cx="6858000" cy="9144000"/>
  <p:embeddedFontLst>
    <p:embeddedFont>
      <p:font typeface="Inter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6" roundtripDataSignature="AMtx7mhOjjO/yeKo7fgvVBLKzsaKe/B7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Inter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Inter-bold.fntdata"/><Relationship Id="rId18" Type="http://schemas.openxmlformats.org/officeDocument/2006/relationships/font" Target="fonts/Inter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6e3f37d1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g356e3f37d1e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6e3f37d1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56e3f37d1e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70042276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33700422766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381323f00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g3381323f001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6e38ad54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g356e38ad54d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6e38ad54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g356e38ad54d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0fb96479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g340fb964794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6e3f37d1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g356e3f37d1e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6e3f37d1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g356e3f37d1e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depen.io/GreenSock/pen/RwKwLWK" TargetMode="External"/><Relationship Id="rId4" Type="http://schemas.openxmlformats.org/officeDocument/2006/relationships/hyperlink" Target="https://glidejs.com/" TargetMode="External"/><Relationship Id="rId5" Type="http://schemas.openxmlformats.org/officeDocument/2006/relationships/hyperlink" Target="https://codepen.io/chingy/pen/yLLZRbj" TargetMode="External"/><Relationship Id="rId6" Type="http://schemas.openxmlformats.org/officeDocument/2006/relationships/hyperlink" Target="https://codepen.io/Mrrowlie/pen/bGbLOdv" TargetMode="External"/><Relationship Id="rId7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riczhao05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hyperlink" Target="https://codepen.io/jstn/pen/mdoOZJ" TargetMode="External"/><Relationship Id="rId5" Type="http://schemas.openxmlformats.org/officeDocument/2006/relationships/hyperlink" Target="https://codepen.io/jstn/pen/mdoOZJ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hyperlink" Target="https://gsap.com/docs/v3/Plugins/ScrollTrigger/?page=1" TargetMode="External"/><Relationship Id="rId6" Type="http://schemas.openxmlformats.org/officeDocument/2006/relationships/hyperlink" Target="https://gsap.com/docs/v3/Plugins/ScrollTrigger/?page=1" TargetMode="External"/><Relationship Id="rId7" Type="http://schemas.openxmlformats.org/officeDocument/2006/relationships/hyperlink" Target="https://gsap.com/docs/v3/Plugins/ScrollTrigger/?page=1" TargetMode="External"/><Relationship Id="rId8" Type="http://schemas.openxmlformats.org/officeDocument/2006/relationships/hyperlink" Target="https://www.w3schools.com/js/js_htmldom_css.asp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 txBox="1"/>
          <p:nvPr/>
        </p:nvSpPr>
        <p:spPr>
          <a:xfrm>
            <a:off x="4545902" y="3368250"/>
            <a:ext cx="9196200" cy="3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32"/>
              <a:buFont typeface="Arial"/>
              <a:buNone/>
            </a:pPr>
            <a:r>
              <a:rPr b="1" lang="en-US" sz="1093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Final</a:t>
            </a:r>
            <a:endParaRPr b="1" sz="10932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32"/>
              <a:buFont typeface="Arial"/>
              <a:buNone/>
            </a:pPr>
            <a:r>
              <a:rPr b="1" i="0" lang="en-US" sz="10932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Presentation</a:t>
            </a:r>
            <a:endParaRPr b="1" i="0" sz="10932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g356e3f37d1e_0_49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206" name="Google Shape;206;g356e3f37d1e_0_49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207" name="Google Shape;207;g356e3f37d1e_0_49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g356e3f37d1e_0_49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356e3f37d1e_0_49"/>
          <p:cNvSpPr txBox="1"/>
          <p:nvPr/>
        </p:nvSpPr>
        <p:spPr>
          <a:xfrm>
            <a:off x="226925" y="1351600"/>
            <a:ext cx="850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Challenge/ Issue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" name="Google Shape;210;g356e3f37d1e_0_49"/>
          <p:cNvCxnSpPr/>
          <p:nvPr/>
        </p:nvCxnSpPr>
        <p:spPr>
          <a:xfrm>
            <a:off x="226928" y="2361180"/>
            <a:ext cx="3984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g356e3f37d1e_0_49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356e3f37d1e_0_49"/>
          <p:cNvSpPr txBox="1"/>
          <p:nvPr/>
        </p:nvSpPr>
        <p:spPr>
          <a:xfrm>
            <a:off x="13711782" y="4912650"/>
            <a:ext cx="494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</a:rPr>
              <a:t>Carousel</a:t>
            </a: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</a:rPr>
              <a:t> for Project Display</a:t>
            </a:r>
            <a:endParaRPr sz="1800" u="sng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3" name="Google Shape;213;g356e3f37d1e_0_49"/>
          <p:cNvSpPr txBox="1"/>
          <p:nvPr/>
        </p:nvSpPr>
        <p:spPr>
          <a:xfrm>
            <a:off x="0" y="7885800"/>
            <a:ext cx="5894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</a:rPr>
              <a:t>List of resources used:</a:t>
            </a:r>
            <a:endParaRPr sz="1800" u="sng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DABF7"/>
              </a:buClr>
              <a:buSzPts val="1800"/>
              <a:buFont typeface="Inter"/>
              <a:buChar char="●"/>
            </a:pP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https://codepen.io/GreenSock/pen/RwKwLWK</a:t>
            </a:r>
            <a:endParaRPr sz="1800" u="sng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DABF7"/>
              </a:buClr>
              <a:buSzPts val="1800"/>
              <a:buFont typeface="Inter"/>
              <a:buChar char="●"/>
            </a:pP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https://glidejs.com/</a:t>
            </a:r>
            <a:endParaRPr sz="1800" u="sng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DABF7"/>
              </a:buClr>
              <a:buSzPts val="1800"/>
              <a:buFont typeface="Inter"/>
              <a:buChar char="●"/>
            </a:pP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https://codepen.io/chingy/pen/yLLZRbj</a:t>
            </a:r>
            <a:endParaRPr sz="1800" u="sng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DABF7"/>
              </a:buClr>
              <a:buSzPts val="1800"/>
              <a:buFont typeface="Inter"/>
              <a:buChar char="●"/>
            </a:pP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https://codepen.io/Mrrowlie/pen/bGbLOdv</a:t>
            </a:r>
            <a:endParaRPr sz="1800" u="sng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DABF7"/>
              </a:buClr>
              <a:buSzPts val="1800"/>
              <a:buFont typeface="Inter"/>
              <a:buChar char="●"/>
            </a:pP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</a:rPr>
              <a:t>https://codepen.io/tutsplus/pen/MWZwrGJ</a:t>
            </a:r>
            <a:endParaRPr sz="1800" u="sng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4" name="Google Shape;214;g356e3f37d1e_0_49" title="Screenshot 2025-05-01 at 1.00.23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31625" y="1028700"/>
            <a:ext cx="5241525" cy="930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6e3f37d1e_0_64"/>
          <p:cNvSpPr txBox="1"/>
          <p:nvPr/>
        </p:nvSpPr>
        <p:spPr>
          <a:xfrm>
            <a:off x="534725" y="2468025"/>
            <a:ext cx="11935800" cy="7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HTML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to link to local javascript files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::after to make underlying animation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transform: translateX(-50%) to shift half its own width to center it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flex: 1 1 calc(33.333% - 10px):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 → can grow to fill available space 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 → can shrink when needed 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calc(33.333% - 10px) → Make this element take up one-third of the container’s width, minus 10 pixels.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Viewport width (vw) &amp; viewport height (vh)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of GSAP Plugin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to read and understand javascript code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to create parallax scrolling effect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Finding the proper spot for elevator using: top + window.scrollY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Window.addEventListener(“wheel”): activate when mouse wheel or trackpad swipe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Window.addEventListener(“wheel”): 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when finger moves across screen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Horizontal scrolling using arrows (circular indexing)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Creating, adding, and styling elements in Javascript an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 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inject (append)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it in the HTML file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0" name="Google Shape;220;g356e3f37d1e_0_64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221" name="Google Shape;221;g356e3f37d1e_0_64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222" name="Google Shape;222;g356e3f37d1e_0_64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g356e3f37d1e_0_64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/>
          </a:p>
        </p:txBody>
      </p:sp>
      <p:sp>
        <p:nvSpPr>
          <p:cNvPr id="224" name="Google Shape;224;g356e3f37d1e_0_64"/>
          <p:cNvSpPr txBox="1"/>
          <p:nvPr/>
        </p:nvSpPr>
        <p:spPr>
          <a:xfrm>
            <a:off x="292350" y="1372275"/>
            <a:ext cx="719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Concepts I learned</a:t>
            </a:r>
            <a:endParaRPr/>
          </a:p>
        </p:txBody>
      </p:sp>
      <p:cxnSp>
        <p:nvCxnSpPr>
          <p:cNvPr id="225" name="Google Shape;225;g356e3f37d1e_0_64"/>
          <p:cNvCxnSpPr/>
          <p:nvPr/>
        </p:nvCxnSpPr>
        <p:spPr>
          <a:xfrm>
            <a:off x="292353" y="2381855"/>
            <a:ext cx="1402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" name="Google Shape;226;g356e3f37d1e_0_64"/>
          <p:cNvSpPr txBox="1"/>
          <p:nvPr/>
        </p:nvSpPr>
        <p:spPr>
          <a:xfrm>
            <a:off x="288486" y="2686607"/>
            <a:ext cx="5205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356e3f37d1e_0_64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sz="2400"/>
          </a:p>
        </p:txBody>
      </p:sp>
      <p:pic>
        <p:nvPicPr>
          <p:cNvPr id="228" name="Google Shape;228;g356e3f37d1e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3125" y="1204600"/>
            <a:ext cx="7393500" cy="4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g33700422766_0_23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234" name="Google Shape;234;g33700422766_0_23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235" name="Google Shape;235;g33700422766_0_23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" name="Google Shape;236;g33700422766_0_23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33700422766_0_23"/>
          <p:cNvSpPr txBox="1"/>
          <p:nvPr/>
        </p:nvSpPr>
        <p:spPr>
          <a:xfrm>
            <a:off x="1973225" y="2114675"/>
            <a:ext cx="719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Future Steps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g33700422766_0_23"/>
          <p:cNvCxnSpPr/>
          <p:nvPr/>
        </p:nvCxnSpPr>
        <p:spPr>
          <a:xfrm>
            <a:off x="1973228" y="3124255"/>
            <a:ext cx="1402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" name="Google Shape;239;g33700422766_0_23"/>
          <p:cNvSpPr txBox="1"/>
          <p:nvPr/>
        </p:nvSpPr>
        <p:spPr>
          <a:xfrm>
            <a:off x="1974248" y="4682275"/>
            <a:ext cx="61410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Fix media queries for mobile users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 in more javascript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Type up my resume in HTML 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 a download button for my resume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 of scroll 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animation in my contact page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Fix the intro page (sometimes it behaves weird)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g33700422766_0_23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33700422766_0_23" title="whatsNext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9125" y="1629702"/>
            <a:ext cx="5684951" cy="37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33700422766_0_23" title="Screenshot 2025-05-01 at 3.04.03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2800" y="6020675"/>
            <a:ext cx="4626824" cy="39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g3381323f001_0_26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94" name="Google Shape;94;g3381323f001_0_26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95" name="Google Shape;95;g3381323f001_0_26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g3381323f001_0_26"/>
          <p:cNvSpPr txBox="1"/>
          <p:nvPr/>
        </p:nvSpPr>
        <p:spPr>
          <a:xfrm>
            <a:off x="3442800" y="3248700"/>
            <a:ext cx="11402400" cy="3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32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32"/>
              <a:buFont typeface="Arial"/>
              <a:buNone/>
            </a:pPr>
            <a:r>
              <a:rPr b="1" lang="en-US" sz="10932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</a:rPr>
              <a:t>DEMO</a:t>
            </a:r>
            <a:endParaRPr/>
          </a:p>
          <a:p>
            <a:pPr indent="0" lvl="0" marL="0" marR="0" rtl="0" algn="l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32"/>
              <a:buFont typeface="Arial"/>
              <a:buNone/>
            </a:pPr>
            <a:r>
              <a:rPr b="1" i="0" lang="en-US" sz="10932" u="sng" cap="none" strike="noStrike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ericzhao05.com</a:t>
            </a:r>
            <a:endParaRPr b="1" sz="10932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" name="Google Shape;97;g3381323f001_0_26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3381323f001_0_26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g356e38ad54d_0_20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04" name="Google Shape;104;g356e38ad54d_0_20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05" name="Google Shape;105;g356e38ad54d_0_20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g356e38ad54d_0_20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356e38ad54d_0_20"/>
          <p:cNvSpPr txBox="1"/>
          <p:nvPr/>
        </p:nvSpPr>
        <p:spPr>
          <a:xfrm>
            <a:off x="1019349" y="1751900"/>
            <a:ext cx="691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Progress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g356e38ad54d_0_20"/>
          <p:cNvCxnSpPr/>
          <p:nvPr/>
        </p:nvCxnSpPr>
        <p:spPr>
          <a:xfrm>
            <a:off x="637828" y="2746795"/>
            <a:ext cx="5107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g356e38ad54d_0_20"/>
          <p:cNvSpPr txBox="1"/>
          <p:nvPr/>
        </p:nvSpPr>
        <p:spPr>
          <a:xfrm>
            <a:off x="417121" y="36242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g356e38ad54d_0_20"/>
          <p:cNvCxnSpPr>
            <a:endCxn id="111" idx="1"/>
          </p:cNvCxnSpPr>
          <p:nvPr/>
        </p:nvCxnSpPr>
        <p:spPr>
          <a:xfrm>
            <a:off x="7976460" y="5979777"/>
            <a:ext cx="26031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2" name="Google Shape;112;g356e38ad54d_0_20" title="Screenshot 2025-03-16 at 20.12.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38" y="4231463"/>
            <a:ext cx="8193475" cy="3496629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g356e38ad54d_0_20" title="Screenshot 2025-04-30 at 6.06.0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9560" y="3507453"/>
            <a:ext cx="7517942" cy="4944648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"/>
          <p:cNvGrpSpPr/>
          <p:nvPr/>
        </p:nvGrpSpPr>
        <p:grpSpPr>
          <a:xfrm>
            <a:off x="0" y="-144661"/>
            <a:ext cx="18288000" cy="1173361"/>
            <a:chOff x="0" y="-38100"/>
            <a:chExt cx="4816593" cy="309033"/>
          </a:xfrm>
        </p:grpSpPr>
        <p:sp>
          <p:nvSpPr>
            <p:cNvPr id="118" name="Google Shape;118;p2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19" name="Google Shape;119;p2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2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1019349" y="1751900"/>
            <a:ext cx="691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Progress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2"/>
          <p:cNvCxnSpPr/>
          <p:nvPr/>
        </p:nvCxnSpPr>
        <p:spPr>
          <a:xfrm>
            <a:off x="637828" y="2746795"/>
            <a:ext cx="5107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2"/>
          <p:cNvSpPr txBox="1"/>
          <p:nvPr/>
        </p:nvSpPr>
        <p:spPr>
          <a:xfrm>
            <a:off x="417121" y="36242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" title="Screenshot 2025-03-16 at 20.13.10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825" y="4464900"/>
            <a:ext cx="7539738" cy="3051974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5" name="Google Shape;125;p2"/>
          <p:cNvCxnSpPr/>
          <p:nvPr/>
        </p:nvCxnSpPr>
        <p:spPr>
          <a:xfrm>
            <a:off x="7763250" y="5979775"/>
            <a:ext cx="2781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26" name="Google Shape;126;p2" title="Screenshot 2025-04-30 at 5.45.5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550" y="3284964"/>
            <a:ext cx="7539748" cy="5411849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g356e38ad54d_0_6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32" name="Google Shape;132;g356e38ad54d_0_6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33" name="Google Shape;133;g356e38ad54d_0_6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g356e38ad54d_0_6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g356e38ad54d_0_6"/>
          <p:cNvSpPr txBox="1"/>
          <p:nvPr/>
        </p:nvSpPr>
        <p:spPr>
          <a:xfrm>
            <a:off x="1019349" y="1751900"/>
            <a:ext cx="691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Progress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g356e38ad54d_0_6"/>
          <p:cNvCxnSpPr/>
          <p:nvPr/>
        </p:nvCxnSpPr>
        <p:spPr>
          <a:xfrm>
            <a:off x="637828" y="2746795"/>
            <a:ext cx="5107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g356e38ad54d_0_6"/>
          <p:cNvSpPr txBox="1"/>
          <p:nvPr/>
        </p:nvSpPr>
        <p:spPr>
          <a:xfrm>
            <a:off x="417121" y="36242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g356e38ad54d_0_6"/>
          <p:cNvCxnSpPr/>
          <p:nvPr/>
        </p:nvCxnSpPr>
        <p:spPr>
          <a:xfrm>
            <a:off x="6068275" y="6077213"/>
            <a:ext cx="2043600" cy="357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39" name="Google Shape;139;g356e38ad54d_0_6" title="Screenshot 2025-03-16 at 20.13.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37962"/>
            <a:ext cx="5838275" cy="4478501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g356e38ad54d_0_6" title="Screenshot 2025-05-01 at 2.33.16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7949" y="3837968"/>
            <a:ext cx="10047652" cy="4685306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g340fb964794_0_50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46" name="Google Shape;146;g340fb964794_0_50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47" name="Google Shape;147;g340fb964794_0_50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g340fb964794_0_50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40fb964794_0_50"/>
          <p:cNvSpPr txBox="1"/>
          <p:nvPr/>
        </p:nvSpPr>
        <p:spPr>
          <a:xfrm>
            <a:off x="1973225" y="2114675"/>
            <a:ext cx="850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Media Query: 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" name="Google Shape;150;g340fb964794_0_50"/>
          <p:cNvCxnSpPr/>
          <p:nvPr/>
        </p:nvCxnSpPr>
        <p:spPr>
          <a:xfrm>
            <a:off x="1973228" y="3124255"/>
            <a:ext cx="1402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g340fb964794_0_50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g340fb964794_0_50" title="Screenshot 2025-04-30 at 6.57.2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90475"/>
            <a:ext cx="17983201" cy="92199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g340fb964794_0_50" title="Screenshot 2025-04-30 at 6.57.43 PM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738" y="4264865"/>
            <a:ext cx="9064655" cy="5869736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3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59" name="Google Shape;159;p3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60" name="Google Shape;160;p3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3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"/>
          <p:cNvSpPr txBox="1"/>
          <p:nvPr/>
        </p:nvSpPr>
        <p:spPr>
          <a:xfrm>
            <a:off x="298175" y="1282750"/>
            <a:ext cx="4758000" cy="20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Code Snip</a:t>
            </a:r>
            <a:endParaRPr b="1" i="0" sz="6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63" name="Google Shape;163;p3"/>
          <p:cNvCxnSpPr>
            <a:stCxn id="162" idx="1"/>
            <a:endCxn id="162" idx="3"/>
          </p:cNvCxnSpPr>
          <p:nvPr/>
        </p:nvCxnSpPr>
        <p:spPr>
          <a:xfrm>
            <a:off x="298175" y="2318050"/>
            <a:ext cx="4758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3"/>
          <p:cNvSpPr txBox="1"/>
          <p:nvPr/>
        </p:nvSpPr>
        <p:spPr>
          <a:xfrm>
            <a:off x="417121" y="36242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3" title="Screenshot 2025-04-30 at 7.01.3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73" y="3147900"/>
            <a:ext cx="3939774" cy="554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"/>
          <p:cNvSpPr txBox="1"/>
          <p:nvPr/>
        </p:nvSpPr>
        <p:spPr>
          <a:xfrm>
            <a:off x="1198513" y="8689300"/>
            <a:ext cx="324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CSS </a:t>
            </a: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Underline Animation</a:t>
            </a:r>
            <a:r>
              <a:rPr lang="en-US" sz="1800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800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3"/>
          <p:cNvSpPr txBox="1"/>
          <p:nvPr/>
        </p:nvSpPr>
        <p:spPr>
          <a:xfrm>
            <a:off x="12929225" y="3792625"/>
            <a:ext cx="504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</a:rPr>
              <a:t>Simple GSAP Animation for the Intro Screen</a:t>
            </a:r>
            <a:endParaRPr sz="1800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8" name="Google Shape;168;p3" title="Screenshot 2025-05-01 at 2.25.26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5274" y="2893688"/>
            <a:ext cx="7443951" cy="26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" title="Screenshot 2025-05-01 at 2.25.44 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9124" y="5401125"/>
            <a:ext cx="5743200" cy="28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" title="Screenshot 2025-05-01 at 2.28.28 A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62649" y="4524101"/>
            <a:ext cx="7825475" cy="482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g356e3f37d1e_0_6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76" name="Google Shape;176;g356e3f37d1e_0_6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77" name="Google Shape;177;g356e3f37d1e_0_6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g356e3f37d1e_0_6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356e3f37d1e_0_6"/>
          <p:cNvSpPr txBox="1"/>
          <p:nvPr/>
        </p:nvSpPr>
        <p:spPr>
          <a:xfrm>
            <a:off x="298175" y="1282750"/>
            <a:ext cx="4758000" cy="20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Code Snip</a:t>
            </a:r>
            <a:endParaRPr b="1" i="0" sz="6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80" name="Google Shape;180;g356e3f37d1e_0_6"/>
          <p:cNvCxnSpPr>
            <a:stCxn id="179" idx="1"/>
            <a:endCxn id="179" idx="3"/>
          </p:cNvCxnSpPr>
          <p:nvPr/>
        </p:nvCxnSpPr>
        <p:spPr>
          <a:xfrm>
            <a:off x="298175" y="2318050"/>
            <a:ext cx="4758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g356e3f37d1e_0_6"/>
          <p:cNvSpPr txBox="1"/>
          <p:nvPr/>
        </p:nvSpPr>
        <p:spPr>
          <a:xfrm>
            <a:off x="417121" y="36242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g356e3f37d1e_0_6" title="Screenshot 2025-05-01 at 2.30.5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0075" y="1660675"/>
            <a:ext cx="6177399" cy="775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356e3f37d1e_0_6"/>
          <p:cNvSpPr txBox="1"/>
          <p:nvPr/>
        </p:nvSpPr>
        <p:spPr>
          <a:xfrm>
            <a:off x="11615175" y="9475975"/>
            <a:ext cx="504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</a:rPr>
              <a:t>Elevator Buttons</a:t>
            </a:r>
            <a:endParaRPr sz="1800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4" name="Google Shape;184;g356e3f37d1e_0_6" title="Screenshot 2025-05-01 at 2.31.42 AM.png"/>
          <p:cNvPicPr preferRelativeResize="0"/>
          <p:nvPr/>
        </p:nvPicPr>
        <p:blipFill rotWithShape="1">
          <a:blip r:embed="rId4">
            <a:alphaModFix/>
          </a:blip>
          <a:srcRect b="0" l="0" r="0" t="5338"/>
          <a:stretch/>
        </p:blipFill>
        <p:spPr>
          <a:xfrm>
            <a:off x="900800" y="2802900"/>
            <a:ext cx="9419099" cy="627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356e3f37d1e_0_6"/>
          <p:cNvSpPr txBox="1"/>
          <p:nvPr/>
        </p:nvSpPr>
        <p:spPr>
          <a:xfrm>
            <a:off x="2522500" y="9152725"/>
            <a:ext cx="504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</a:rPr>
              <a:t>Highlight active section on scroll</a:t>
            </a:r>
            <a:endParaRPr sz="1800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356e3f37d1e_0_32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91" name="Google Shape;191;g356e3f37d1e_0_32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92" name="Google Shape;192;g356e3f37d1e_0_32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g356e3f37d1e_0_32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356e3f37d1e_0_32"/>
          <p:cNvSpPr txBox="1"/>
          <p:nvPr/>
        </p:nvSpPr>
        <p:spPr>
          <a:xfrm>
            <a:off x="226925" y="1351600"/>
            <a:ext cx="850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Interesting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g356e3f37d1e_0_32"/>
          <p:cNvCxnSpPr/>
          <p:nvPr/>
        </p:nvCxnSpPr>
        <p:spPr>
          <a:xfrm>
            <a:off x="226928" y="2361180"/>
            <a:ext cx="3984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g356e3f37d1e_0_32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356e3f37d1e_0_32" title="Screenshot 2025-05-01 at 2.3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4875" y="2153625"/>
            <a:ext cx="6682526" cy="72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356e3f37d1e_0_32" title="Screenshot 2025-05-01 at 2.36.02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01" y="4178975"/>
            <a:ext cx="10728374" cy="333538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56e3f37d1e_0_32"/>
          <p:cNvSpPr txBox="1"/>
          <p:nvPr/>
        </p:nvSpPr>
        <p:spPr>
          <a:xfrm>
            <a:off x="12145882" y="1582450"/>
            <a:ext cx="494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Used GSAP </a:t>
            </a: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Plugin</a:t>
            </a: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— ScrollTrigger</a:t>
            </a:r>
            <a:endParaRPr sz="1800" u="sng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g356e3f37d1e_0_32"/>
          <p:cNvSpPr txBox="1"/>
          <p:nvPr/>
        </p:nvSpPr>
        <p:spPr>
          <a:xfrm>
            <a:off x="4211532" y="7514350"/>
            <a:ext cx="494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tyle using Javascript</a:t>
            </a:r>
            <a:endParaRPr sz="1800" u="sng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